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7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15FBA-2C3D-4890-BA0F-A1C627077603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D9D5D-E56D-4B81-9DE3-064662DC1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86D49B-456F-4C50-B2BB-6B373FC912A3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546BC-FAA8-4D49-B80C-3E07CB7D4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86D49B-456F-4C50-B2BB-6B373FC912A3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546BC-FAA8-4D49-B80C-3E07CB7D4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86D49B-456F-4C50-B2BB-6B373FC912A3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546BC-FAA8-4D49-B80C-3E07CB7D4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86D49B-456F-4C50-B2BB-6B373FC912A3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546BC-FAA8-4D49-B80C-3E07CB7D4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86D49B-456F-4C50-B2BB-6B373FC912A3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546BC-FAA8-4D49-B80C-3E07CB7D4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86D49B-456F-4C50-B2BB-6B373FC912A3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546BC-FAA8-4D49-B80C-3E07CB7D4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86D49B-456F-4C50-B2BB-6B373FC912A3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546BC-FAA8-4D49-B80C-3E07CB7D4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86D49B-456F-4C50-B2BB-6B373FC912A3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546BC-FAA8-4D49-B80C-3E07CB7D4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86D49B-456F-4C50-B2BB-6B373FC912A3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546BC-FAA8-4D49-B80C-3E07CB7D4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86D49B-456F-4C50-B2BB-6B373FC912A3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546BC-FAA8-4D49-B80C-3E07CB7D4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86D49B-456F-4C50-B2BB-6B373FC912A3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546BC-FAA8-4D49-B80C-3E07CB7D4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386D49B-456F-4C50-B2BB-6B373FC912A3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C546BC-FAA8-4D49-B80C-3E07CB7D4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n.wikipedia.org/wiki/%D0%A1%D0%BE%D1%80%D0%BE%D0%BD%D0%B7%D0%BE%D0%BD_%D0%BE%D1%80%D0%BE%D0%BD" TargetMode="External"/><Relationship Id="rId2" Type="http://schemas.openxmlformats.org/officeDocument/2006/relationships/hyperlink" Target="http://mn.wikipedia.org/wiki/%D0%9A%D0%BE%D0%BC%D0%BF%D1%8C%D1%8E%D1%82%D0%B5%D1%8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n.wikipedia.org/w/index.php?title=%D0%9A%D0%BE%D0%BC%D0%BF%D1%8C%D1%8E%D1%82%D0%B5%D1%80%D0%B8%D0%B9%D0%BD_%D1%8D%D1%85_%D1%85%D0%B0%D0%B2%D1%82%D0%B0%D0%BD&amp;action=edit&amp;redlink=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n.wikipedia.org/w/index.php?title=%D0%98%D0%BD%D1%82%D0%B5%D1%80%D1%84%D1%8D%D0%B9%D1%81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n.wikipedia.org/w/index.php?title=IDE&amp;action=edit&amp;redlink=1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n.wikipedia.org/w/index.php?title=SATA&amp;action=edit&amp;redlink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n.wikipedia.org/w/index.php?title=SCSI&amp;action=edit&amp;redlink=1" TargetMode="External"/><Relationship Id="rId2" Type="http://schemas.openxmlformats.org/officeDocument/2006/relationships/hyperlink" Target="http://mn.wikipedia.org/w/index.php?title=%D0%A1%D0%B5%D1%80%D0%B2%D0%B5%D1%80&amp;action=edit&amp;redlink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n-MN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Хатуу диск </a:t>
            </a:r>
            <a:r>
              <a:rPr lang="mn-MN" b="0" dirty="0" smtClean="0"/>
              <a:t/>
            </a:r>
            <a:br>
              <a:rPr lang="mn-MN" b="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6400800" cy="1752600"/>
          </a:xfrm>
        </p:spPr>
        <p:txBody>
          <a:bodyPr/>
          <a:lstStyle/>
          <a:p>
            <a:r>
              <a:rPr lang="mn-MN" dirty="0" smtClean="0"/>
              <a:t>11а анги</a:t>
            </a:r>
          </a:p>
          <a:p>
            <a:r>
              <a:rPr lang="mn-MN" smtClean="0"/>
              <a:t>М.Давааням</a:t>
            </a:r>
          </a:p>
          <a:p>
            <a:endParaRPr lang="mn-MN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n-MN" sz="2800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Манай хичээлд анхаарал </a:t>
            </a:r>
            <a:r>
              <a:rPr lang="mn-MN" sz="2800" b="1" i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тависанд баярлалаа</a:t>
            </a:r>
            <a:r>
              <a:rPr lang="mn-MN" sz="2800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Хатуу диск  нь</a:t>
            </a:r>
            <a:r>
              <a:rPr lang="mn-MN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mn-MN" u="sng" dirty="0" smtClean="0">
                <a:latin typeface="Times New Roman" pitchFamily="18" charset="0"/>
                <a:cs typeface="Times New Roman" pitchFamily="18" charset="0"/>
                <a:hlinkClick r:id="rId2" tooltip="Компьютер"/>
              </a:rPr>
              <a:t>компьютерт</a:t>
            </a:r>
            <a:r>
              <a:rPr lang="mn-M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мэдээлэл хадгалах зориулалт бүхий төхөөрөмж юм. Зарим тохиолдолд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HD, HDD </a:t>
            </a:r>
            <a:r>
              <a:rPr lang="mn-M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гэсэн товчилсон нэрийг хэрэглэх нь байдаг. </a:t>
            </a:r>
          </a:p>
          <a:p>
            <a:r>
              <a:rPr lang="mn-M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Хатуу диск нь мэдээлэлийг хадгалахдаа </a:t>
            </a:r>
            <a:r>
              <a:rPr lang="mn-M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tooltip="Соронзон орон"/>
              </a:rPr>
              <a:t>соронзон орныг</a:t>
            </a:r>
            <a:r>
              <a:rPr lang="mn-M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ашигладаг</a:t>
            </a:r>
            <a:r>
              <a:rPr lang="mn-M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762000"/>
            <a:ext cx="3657600" cy="3200400"/>
          </a:xfrm>
        </p:spPr>
      </p:pic>
      <p:sp>
        <p:nvSpPr>
          <p:cNvPr id="5" name="Rectangle 4"/>
          <p:cNvSpPr/>
          <p:nvPr/>
        </p:nvSpPr>
        <p:spPr>
          <a:xfrm>
            <a:off x="4572000" y="3124200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sz="2700" dirty="0" smtClean="0">
                <a:latin typeface="Times New Roman" pitchFamily="18" charset="0"/>
                <a:cs typeface="Times New Roman" pitchFamily="18" charset="0"/>
              </a:rPr>
              <a:t>Хатуу дискийг</a:t>
            </a:r>
            <a:r>
              <a:rPr lang="mn-MN" sz="27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mn-MN" sz="2700" dirty="0" smtClean="0">
                <a:latin typeface="Times New Roman" pitchFamily="18" charset="0"/>
                <a:cs typeface="Times New Roman" pitchFamily="18" charset="0"/>
                <a:hlinkClick r:id="rId3" tooltip="Компьютерийн эх хавтан (ийм хуудас байхгүй)"/>
              </a:rPr>
              <a:t>компьютерийн эх хавтантай</a:t>
            </a:r>
            <a:r>
              <a:rPr lang="mn-MN" sz="2700" dirty="0">
                <a:latin typeface="Times New Roman" pitchFamily="18" charset="0"/>
                <a:cs typeface="Times New Roman" pitchFamily="18" charset="0"/>
              </a:rPr>
              <a:t> холбох хэд хэдэн төрлийн </a:t>
            </a:r>
            <a:r>
              <a:rPr lang="mn-MN" sz="2700" dirty="0">
                <a:latin typeface="Times New Roman" pitchFamily="18" charset="0"/>
                <a:cs typeface="Times New Roman" pitchFamily="18" charset="0"/>
                <a:hlinkClick r:id="rId4" tooltip="Интерфэйс (ийм хуудас байхгүй)"/>
              </a:rPr>
              <a:t>интерфэйс</a:t>
            </a:r>
            <a:r>
              <a:rPr lang="mn-MN" sz="2700" dirty="0">
                <a:latin typeface="Times New Roman" pitchFamily="18" charset="0"/>
                <a:cs typeface="Times New Roman" pitchFamily="18" charset="0"/>
              </a:rPr>
              <a:t>байдаг</a:t>
            </a:r>
            <a:r>
              <a:rPr lang="mn-MN" dirty="0"/>
              <a:t>.</a:t>
            </a:r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MAXTOR , Western digital, IBM </a:t>
            </a:r>
            <a:r>
              <a:rPr lang="mn-MN" sz="2800" dirty="0" smtClean="0">
                <a:latin typeface="Times New Roman" pitchFamily="18" charset="0"/>
                <a:cs typeface="Times New Roman" pitchFamily="18" charset="0"/>
              </a:rPr>
              <a:t>бол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HDD-</a:t>
            </a:r>
            <a:r>
              <a:rPr lang="mn-MN" sz="2800" dirty="0" smtClean="0">
                <a:latin typeface="Times New Roman" pitchFamily="18" charset="0"/>
                <a:cs typeface="Times New Roman" pitchFamily="18" charset="0"/>
              </a:rPr>
              <a:t>ийн лидерүүд юм.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IDE </a:t>
            </a:r>
            <a:r>
              <a:rPr lang="mn-MN" sz="2800" dirty="0" smtClean="0">
                <a:latin typeface="Times New Roman" pitchFamily="18" charset="0"/>
                <a:cs typeface="Times New Roman" pitchFamily="18" charset="0"/>
              </a:rPr>
              <a:t>хатуу диск нь минутанд 5400, 7200 удаа эргэх хурдтай.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SCSI </a:t>
            </a:r>
            <a:r>
              <a:rPr lang="mn-MN" sz="2800" dirty="0" smtClean="0">
                <a:latin typeface="Times New Roman" pitchFamily="18" charset="0"/>
                <a:cs typeface="Times New Roman" pitchFamily="18" charset="0"/>
              </a:rPr>
              <a:t>хатуу дискүүд 10000, 14000-ийн хурдтай байдаг. Мэдээлэл хайх хугацаагаар нь хатуу дискийг чансаалдаг.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Maxtor-</a:t>
            </a:r>
            <a:r>
              <a:rPr lang="mn-MN" sz="2800" dirty="0" smtClean="0">
                <a:latin typeface="Times New Roman" pitchFamily="18" charset="0"/>
                <a:cs typeface="Times New Roman" pitchFamily="18" charset="0"/>
              </a:rPr>
              <a:t>ын дамжуулах хурд 133 мб/сек, харин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Western digital Buffer </a:t>
            </a:r>
            <a:r>
              <a:rPr lang="mn-MN" sz="2800" dirty="0" smtClean="0">
                <a:latin typeface="Times New Roman" pitchFamily="18" charset="0"/>
                <a:cs typeface="Times New Roman" pitchFamily="18" charset="0"/>
              </a:rPr>
              <a:t>нъ 8 мб болсноороо би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mn-MN" sz="2800" dirty="0" smtClean="0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mn-MN" sz="2800" dirty="0" smtClean="0">
                <a:latin typeface="Times New Roman" pitchFamily="18" charset="0"/>
                <a:cs typeface="Times New Roman" pitchFamily="18" charset="0"/>
              </a:rPr>
              <a:t>эсээ давуутай болсон.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MB RAID </a:t>
            </a:r>
            <a:r>
              <a:rPr lang="mn-MN" sz="2800" dirty="0" smtClean="0">
                <a:latin typeface="Times New Roman" pitchFamily="18" charset="0"/>
                <a:cs typeface="Times New Roman" pitchFamily="18" charset="0"/>
              </a:rPr>
              <a:t>технологитой бол түүнийг ашиглах үед яг ижил загварын 2 ширхэг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HDD </a:t>
            </a:r>
            <a:r>
              <a:rPr lang="mn-MN" sz="2800" dirty="0" smtClean="0">
                <a:latin typeface="Times New Roman" pitchFamily="18" charset="0"/>
                <a:cs typeface="Times New Roman" pitchFamily="18" charset="0"/>
              </a:rPr>
              <a:t>хэрэгтэй болдог.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ATA100, ATA133 </a:t>
            </a:r>
            <a:r>
              <a:rPr lang="mn-MN" sz="2800" dirty="0" smtClean="0">
                <a:latin typeface="Times New Roman" pitchFamily="18" charset="0"/>
                <a:cs typeface="Times New Roman" pitchFamily="18" charset="0"/>
              </a:rPr>
              <a:t>бас болдог аж.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3244056"/>
            <a:ext cx="4495800" cy="3156744"/>
          </a:xfrm>
        </p:spPr>
      </p:pic>
      <p:sp>
        <p:nvSpPr>
          <p:cNvPr id="5" name="Rectangle 4"/>
          <p:cNvSpPr/>
          <p:nvPr/>
        </p:nvSpPr>
        <p:spPr>
          <a:xfrm>
            <a:off x="990600" y="23622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sz="2400" dirty="0">
                <a:latin typeface="Times New Roman" pitchFamily="18" charset="0"/>
                <a:cs typeface="Times New Roman" pitchFamily="18" charset="0"/>
              </a:rPr>
              <a:t>Одоогоор хамгийн түгээмэл хэрэглэгдэж буй интерфэйс бол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 tooltip="IDE (ийм хуудас байхгүй)"/>
              </a:rPr>
              <a:t>IDE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mn-MN" sz="2400" dirty="0">
                <a:latin typeface="Times New Roman" pitchFamily="18" charset="0"/>
                <a:cs typeface="Times New Roman" pitchFamily="18" charset="0"/>
              </a:rPr>
              <a:t>интерфэйс юм.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mn-MN" sz="3200" dirty="0" smtClean="0">
                <a:latin typeface="Times New Roman" pitchFamily="18" charset="0"/>
                <a:cs typeface="Times New Roman" pitchFamily="18" charset="0"/>
              </a:rPr>
              <a:t> Энэ төрлийн интерфэйс нь хямд үнээр олон жил өргөнөөр ашиглагдаж буй боловч хамгийн хурдан нь биш юм. Сүүлийн жилүүдэд 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  <a:hlinkClick r:id="rId2" tooltip="SATA (ийм хуудас байхгүй)"/>
              </a:rPr>
              <a:t>SATA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mn-MN" sz="3200" dirty="0" smtClean="0">
                <a:latin typeface="Times New Roman" pitchFamily="18" charset="0"/>
                <a:cs typeface="Times New Roman" pitchFamily="18" charset="0"/>
              </a:rPr>
              <a:t>интерфэйс гэрийн компьютерийн зах зээлд түгээмэл болж байна. Энэ интерфэйс янз бүрийн хурд протокол бүхий хэд хэдэн дэд категориор өндөр хурдаад өгөгдөл солилцох бололцоог олгодог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n-MN" sz="3200" dirty="0" smtClean="0">
                <a:latin typeface="Times New Roman" pitchFamily="18" charset="0"/>
                <a:cs typeface="Times New Roman" pitchFamily="18" charset="0"/>
              </a:rPr>
              <a:t>Өндөр хүчин чадлийн програм ажиллаж буй биснесс зориулалтын  </a:t>
            </a:r>
            <a:r>
              <a:rPr lang="mn-MN" sz="3200" dirty="0" smtClean="0">
                <a:latin typeface="Times New Roman" pitchFamily="18" charset="0"/>
                <a:cs typeface="Times New Roman" pitchFamily="18" charset="0"/>
                <a:hlinkClick r:id="rId2" tooltip="Сервер (ийм хуудас байхгүй)"/>
              </a:rPr>
              <a:t>серверт</a:t>
            </a:r>
            <a:r>
              <a:rPr lang="mn-MN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3" tooltip="SCSI (ийм хуудас байхгүй)"/>
              </a:rPr>
              <a:t>SCSI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mn-MN" sz="3200" dirty="0" smtClean="0">
                <a:latin typeface="Times New Roman" pitchFamily="18" charset="0"/>
                <a:cs typeface="Times New Roman" pitchFamily="18" charset="0"/>
              </a:rPr>
              <a:t>интерфэйсийг ихээхэн хэрэглэгддэг.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SAS (Serial Attached SCSI) Hard Drive </a:t>
            </a:r>
            <a:r>
              <a:rPr lang="mn-MN" sz="3200" dirty="0" smtClean="0">
                <a:latin typeface="Times New Roman" pitchFamily="18" charset="0"/>
                <a:cs typeface="Times New Roman" pitchFamily="18" charset="0"/>
              </a:rPr>
              <a:t>Сүүлийн үед серверт энэхүү төрлийн хатуу дискийг өргөн хэрэглэж байгаа. Мөн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SSD </a:t>
            </a:r>
            <a:r>
              <a:rPr lang="mn-MN" sz="3200" dirty="0" smtClean="0">
                <a:latin typeface="Times New Roman" pitchFamily="18" charset="0"/>
                <a:cs typeface="Times New Roman" pitchFamily="18" charset="0"/>
              </a:rPr>
              <a:t>төрлийн диск хэрэглээнд нэвтэрч эхлээд байна. 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5400" y="2895600"/>
            <a:ext cx="3048000" cy="3048000"/>
          </a:xfrm>
        </p:spPr>
      </p:pic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895600"/>
            <a:ext cx="3276600" cy="31242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n-MN" sz="3200" dirty="0" smtClean="0">
                <a:latin typeface="Times New Roman" pitchFamily="18" charset="0"/>
                <a:cs typeface="Times New Roman" pitchFamily="18" charset="0"/>
              </a:rPr>
              <a:t>Орчин үед мэдээлэл боловсруулах хэрэглээ өсөж байгаатай уялдан их хэмжээний мэдээллийг богино хугацаанд боловсруулах шаардлага гарч ирж байгаа билээ. Үүнтэй уялдан хатуу дискийн технологид эрс өөрчлөлтүүд ихээхэн гарах шинжтэй байна.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749</Template>
  <TotalTime>38</TotalTime>
  <Words>149</Words>
  <Application>Microsoft Office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Diseño predeterminado</vt:lpstr>
      <vt:lpstr>Хатуу диск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Хатуу диск</dc:title>
  <dc:creator>Fond com</dc:creator>
  <cp:lastModifiedBy>user</cp:lastModifiedBy>
  <cp:revision>8</cp:revision>
  <dcterms:created xsi:type="dcterms:W3CDTF">2014-03-27T11:38:45Z</dcterms:created>
  <dcterms:modified xsi:type="dcterms:W3CDTF">2014-03-28T05:42:58Z</dcterms:modified>
</cp:coreProperties>
</file>